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3" indent="-296333" algn="ctr">
              <a:spcBef>
                <a:spcPts val="0"/>
              </a:spcBef>
              <a:defRPr sz="2400"/>
            </a:lvl2pPr>
            <a:lvl3pPr marL="1185333" indent="-296333" algn="ctr">
              <a:spcBef>
                <a:spcPts val="0"/>
              </a:spcBef>
              <a:defRPr sz="2400"/>
            </a:lvl3pPr>
            <a:lvl4pPr marL="1629833" indent="-296333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3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ouring_hot_coffe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658716" y="-6351"/>
            <a:ext cx="17362312" cy="976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7728285" y="4389146"/>
            <a:ext cx="389763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sz="3000">
                <a:solidFill>
                  <a:srgbClr val="E8E8E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Instaplanner</a:t>
            </a:r>
          </a:p>
          <a:p>
            <a:pPr algn="r">
              <a:defRPr sz="3000">
                <a:solidFill>
                  <a:srgbClr val="E8E8E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r">
              <a:defRPr sz="3000">
                <a:solidFill>
                  <a:srgbClr val="E8E8E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Kelly Huynh</a:t>
            </a:r>
          </a:p>
          <a:p>
            <a:pPr algn="r">
              <a:defRPr sz="3000">
                <a:solidFill>
                  <a:srgbClr val="E8E8E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Samanvitha Basole</a:t>
            </a:r>
          </a:p>
          <a:p>
            <a:pPr algn="r">
              <a:defRPr sz="3000">
                <a:solidFill>
                  <a:srgbClr val="E8E8E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Aaron Escoto</a:t>
            </a:r>
          </a:p>
          <a:p>
            <a:pPr algn="r">
              <a:defRPr sz="3000">
                <a:solidFill>
                  <a:srgbClr val="E8E8E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Tri Ninh</a:t>
            </a:r>
          </a:p>
          <a:p>
            <a:pPr algn="r">
              <a:defRPr sz="3000">
                <a:solidFill>
                  <a:srgbClr val="E8E8E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r">
              <a:defRPr sz="3000">
                <a:solidFill>
                  <a:srgbClr val="E8E8E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CS 174 - Final Project</a:t>
            </a:r>
          </a:p>
          <a:p>
            <a:pPr algn="r">
              <a:defRPr sz="3000">
                <a:solidFill>
                  <a:srgbClr val="E8E8E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December 2015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000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1-filter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1062496" y="1027543"/>
            <a:ext cx="102870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Kelly</a:t>
            </a:r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2698" y="2804566"/>
            <a:ext cx="2503714" cy="250371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2121791" y="5837710"/>
            <a:ext cx="3459634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User Experience</a:t>
            </a:r>
          </a:p>
        </p:txBody>
      </p:sp>
      <p:sp>
        <p:nvSpPr>
          <p:cNvPr id="203" name="Shape 203"/>
          <p:cNvSpPr/>
          <p:nvPr/>
        </p:nvSpPr>
        <p:spPr>
          <a:xfrm>
            <a:off x="6360234" y="5890126"/>
            <a:ext cx="480563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Front-End Development</a:t>
            </a:r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9476" y="2909230"/>
            <a:ext cx="2503714" cy="2503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1296263" y="4756200"/>
            <a:ext cx="1041227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Aaron - talk about what you added to the web app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694817" y="4756200"/>
            <a:ext cx="1161516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Samanvitha - talk about what you added to the web app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1660423" y="4756200"/>
            <a:ext cx="968395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Tri - talk about what you added to the web app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639267" y="3187699"/>
            <a:ext cx="11726266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What did we learn?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Our new favorite and sings about web development and JavaScript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JSON Derulo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3050394" y="7344183"/>
            <a:ext cx="912845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Problem</a:t>
            </a:r>
          </a:p>
          <a:p>
            <a:pPr algn="r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You’re out on a date and not sure what to do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069" y="0"/>
            <a:ext cx="13084937" cy="19627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2598" y="-100362"/>
            <a:ext cx="15116608" cy="1006766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102502" y="6889546"/>
            <a:ext cx="8295895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Solution</a:t>
            </a:r>
          </a:p>
          <a:p>
            <a: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l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Develop a random date ideas generator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5835573" y="4552950"/>
            <a:ext cx="1333654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4683429" y="4552949"/>
            <a:ext cx="36379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Step 1: Prototype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019933" y="4013198"/>
            <a:ext cx="10964932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700">
                <a:solidFill>
                  <a:srgbClr val="FEFEF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Your Perfect Day</a:t>
            </a:r>
          </a:p>
        </p:txBody>
      </p:sp>
      <p:pic>
        <p:nvPicPr>
          <p:cNvPr id="142" name="image2.jpeg"/>
          <p:cNvPicPr>
            <a:picLocks noChangeAspect="1"/>
          </p:cNvPicPr>
          <p:nvPr/>
        </p:nvPicPr>
        <p:blipFill>
          <a:blip r:embed="rId2">
            <a:extLst/>
          </a:blip>
          <a:srcRect l="54635" t="0" r="288" b="0"/>
          <a:stretch>
            <a:fillRect/>
          </a:stretch>
        </p:blipFill>
        <p:spPr>
          <a:xfrm>
            <a:off x="-94771" y="-200025"/>
            <a:ext cx="13194342" cy="10153619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2706284" y="3541279"/>
            <a:ext cx="7592232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Perfect Day</a:t>
            </a:r>
          </a:p>
        </p:txBody>
      </p:sp>
      <p:sp>
        <p:nvSpPr>
          <p:cNvPr id="144" name="Shape 144"/>
          <p:cNvSpPr/>
          <p:nvPr/>
        </p:nvSpPr>
        <p:spPr>
          <a:xfrm>
            <a:off x="2393962" y="5333046"/>
            <a:ext cx="821687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Let’s get started, Kelly</a:t>
            </a:r>
          </a:p>
        </p:txBody>
      </p:sp>
      <p:pic>
        <p:nvPicPr>
          <p:cNvPr id="145" name="image3.jpeg"/>
          <p:cNvPicPr>
            <a:picLocks noChangeAspect="1"/>
          </p:cNvPicPr>
          <p:nvPr/>
        </p:nvPicPr>
        <p:blipFill>
          <a:blip r:embed="rId3">
            <a:extLst/>
          </a:blip>
          <a:srcRect l="3531" t="18753" r="53276" b="64924"/>
          <a:stretch>
            <a:fillRect/>
          </a:stretch>
        </p:blipFill>
        <p:spPr>
          <a:xfrm>
            <a:off x="2381242" y="7050550"/>
            <a:ext cx="3638337" cy="80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3.jpeg"/>
          <p:cNvPicPr>
            <a:picLocks noChangeAspect="1"/>
          </p:cNvPicPr>
          <p:nvPr/>
        </p:nvPicPr>
        <p:blipFill>
          <a:blip r:embed="rId3">
            <a:extLst/>
          </a:blip>
          <a:srcRect l="3351" t="40825" r="53411" b="42860"/>
          <a:stretch>
            <a:fillRect/>
          </a:stretch>
        </p:blipFill>
        <p:spPr>
          <a:xfrm>
            <a:off x="6743933" y="7013840"/>
            <a:ext cx="3975601" cy="88055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5181823" y="8152448"/>
            <a:ext cx="26411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Or create an account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4.jpeg"/>
          <p:cNvPicPr>
            <a:picLocks noChangeAspect="1"/>
          </p:cNvPicPr>
          <p:nvPr/>
        </p:nvPicPr>
        <p:blipFill>
          <a:blip r:embed="rId2">
            <a:extLst/>
          </a:blip>
          <a:srcRect l="1227" t="1322" r="33827" b="0"/>
          <a:stretch>
            <a:fillRect/>
          </a:stretch>
        </p:blipFill>
        <p:spPr>
          <a:xfrm>
            <a:off x="-30361" y="-86123"/>
            <a:ext cx="13065462" cy="99260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994574" y="977850"/>
            <a:ext cx="11015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What are your favorite things to do?</a:t>
            </a:r>
          </a:p>
        </p:txBody>
      </p:sp>
      <p:sp>
        <p:nvSpPr>
          <p:cNvPr id="151" name="Shape 151"/>
          <p:cNvSpPr/>
          <p:nvPr/>
        </p:nvSpPr>
        <p:spPr>
          <a:xfrm>
            <a:off x="1171929" y="2546772"/>
            <a:ext cx="2139162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1706955" y="3368700"/>
            <a:ext cx="10691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Travel</a:t>
            </a:r>
          </a:p>
        </p:txBody>
      </p:sp>
      <p:sp>
        <p:nvSpPr>
          <p:cNvPr id="153" name="Shape 153"/>
          <p:cNvSpPr/>
          <p:nvPr/>
        </p:nvSpPr>
        <p:spPr>
          <a:xfrm>
            <a:off x="4068781" y="2546772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4677812" y="3368700"/>
            <a:ext cx="9210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Food</a:t>
            </a:r>
          </a:p>
        </p:txBody>
      </p:sp>
      <p:sp>
        <p:nvSpPr>
          <p:cNvPr id="155" name="Shape 155"/>
          <p:cNvSpPr/>
          <p:nvPr/>
        </p:nvSpPr>
        <p:spPr>
          <a:xfrm>
            <a:off x="6965633" y="2546772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7326772" y="3368700"/>
            <a:ext cx="141688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Couples</a:t>
            </a:r>
          </a:p>
        </p:txBody>
      </p:sp>
      <p:sp>
        <p:nvSpPr>
          <p:cNvPr id="157" name="Shape 157"/>
          <p:cNvSpPr/>
          <p:nvPr/>
        </p:nvSpPr>
        <p:spPr>
          <a:xfrm>
            <a:off x="9693712" y="2546772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10467679" y="3368700"/>
            <a:ext cx="59122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Art</a:t>
            </a:r>
          </a:p>
        </p:txBody>
      </p:sp>
      <p:sp>
        <p:nvSpPr>
          <p:cNvPr id="159" name="Shape 159"/>
          <p:cNvSpPr/>
          <p:nvPr/>
        </p:nvSpPr>
        <p:spPr>
          <a:xfrm>
            <a:off x="1171929" y="5348637"/>
            <a:ext cx="2139162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1487197" y="6170565"/>
            <a:ext cx="15086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Learning</a:t>
            </a:r>
          </a:p>
        </p:txBody>
      </p:sp>
      <p:sp>
        <p:nvSpPr>
          <p:cNvPr id="161" name="Shape 161"/>
          <p:cNvSpPr/>
          <p:nvPr/>
        </p:nvSpPr>
        <p:spPr>
          <a:xfrm>
            <a:off x="4068781" y="5348637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2" name="Shape 162"/>
          <p:cNvSpPr/>
          <p:nvPr/>
        </p:nvSpPr>
        <p:spPr>
          <a:xfrm>
            <a:off x="4613319" y="6170565"/>
            <a:ext cx="105008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Music</a:t>
            </a:r>
          </a:p>
        </p:txBody>
      </p:sp>
      <p:sp>
        <p:nvSpPr>
          <p:cNvPr id="163" name="Shape 163"/>
          <p:cNvSpPr/>
          <p:nvPr/>
        </p:nvSpPr>
        <p:spPr>
          <a:xfrm>
            <a:off x="7080108" y="5348637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7569666" y="6170565"/>
            <a:ext cx="116004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165" name="Shape 165"/>
          <p:cNvSpPr/>
          <p:nvPr/>
        </p:nvSpPr>
        <p:spPr>
          <a:xfrm>
            <a:off x="9693712" y="5348637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10274928" y="6170565"/>
            <a:ext cx="97672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Local</a:t>
            </a:r>
          </a:p>
        </p:txBody>
      </p:sp>
      <p:sp>
        <p:nvSpPr>
          <p:cNvPr id="167" name="Shape 167"/>
          <p:cNvSpPr/>
          <p:nvPr/>
        </p:nvSpPr>
        <p:spPr>
          <a:xfrm>
            <a:off x="5600967" y="8464808"/>
            <a:ext cx="298881" cy="29887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6352961" y="8464808"/>
            <a:ext cx="298879" cy="29887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7104953" y="8464808"/>
            <a:ext cx="298879" cy="29887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4.jpeg"/>
          <p:cNvPicPr>
            <a:picLocks noChangeAspect="1"/>
          </p:cNvPicPr>
          <p:nvPr/>
        </p:nvPicPr>
        <p:blipFill>
          <a:blip r:embed="rId2">
            <a:extLst/>
          </a:blip>
          <a:srcRect l="1227" t="1322" r="33827" b="0"/>
          <a:stretch>
            <a:fillRect/>
          </a:stretch>
        </p:blipFill>
        <p:spPr>
          <a:xfrm>
            <a:off x="-30361" y="-86123"/>
            <a:ext cx="13065462" cy="992603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994574" y="977850"/>
            <a:ext cx="11015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What are your favorite things to do?</a:t>
            </a:r>
          </a:p>
        </p:txBody>
      </p:sp>
      <p:sp>
        <p:nvSpPr>
          <p:cNvPr id="173" name="Shape 173"/>
          <p:cNvSpPr/>
          <p:nvPr/>
        </p:nvSpPr>
        <p:spPr>
          <a:xfrm>
            <a:off x="1171929" y="2546772"/>
            <a:ext cx="2139162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1706955" y="3368700"/>
            <a:ext cx="10691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Travel</a:t>
            </a:r>
          </a:p>
        </p:txBody>
      </p:sp>
      <p:sp>
        <p:nvSpPr>
          <p:cNvPr id="175" name="Shape 175"/>
          <p:cNvSpPr/>
          <p:nvPr/>
        </p:nvSpPr>
        <p:spPr>
          <a:xfrm>
            <a:off x="4068781" y="2546772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4677812" y="3368700"/>
            <a:ext cx="9210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Food</a:t>
            </a:r>
          </a:p>
        </p:txBody>
      </p:sp>
      <p:sp>
        <p:nvSpPr>
          <p:cNvPr id="177" name="Shape 177"/>
          <p:cNvSpPr/>
          <p:nvPr/>
        </p:nvSpPr>
        <p:spPr>
          <a:xfrm>
            <a:off x="6965633" y="2546772"/>
            <a:ext cx="2139159" cy="2139159"/>
          </a:xfrm>
          <a:prstGeom prst="ellipse">
            <a:avLst/>
          </a:prstGeom>
          <a:solidFill>
            <a:srgbClr val="FFFFFF"/>
          </a:solidFill>
          <a:ln w="50800">
            <a:solidFill>
              <a:srgbClr val="71D82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7326772" y="3368700"/>
            <a:ext cx="141688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Couples</a:t>
            </a:r>
          </a:p>
        </p:txBody>
      </p:sp>
      <p:sp>
        <p:nvSpPr>
          <p:cNvPr id="179" name="Shape 179"/>
          <p:cNvSpPr/>
          <p:nvPr/>
        </p:nvSpPr>
        <p:spPr>
          <a:xfrm>
            <a:off x="9693712" y="2546772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10467679" y="3368700"/>
            <a:ext cx="59122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Art</a:t>
            </a:r>
          </a:p>
        </p:txBody>
      </p:sp>
      <p:sp>
        <p:nvSpPr>
          <p:cNvPr id="181" name="Shape 181"/>
          <p:cNvSpPr/>
          <p:nvPr/>
        </p:nvSpPr>
        <p:spPr>
          <a:xfrm>
            <a:off x="1171929" y="5348637"/>
            <a:ext cx="2139162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1487197" y="6170565"/>
            <a:ext cx="15086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Learning</a:t>
            </a:r>
          </a:p>
        </p:txBody>
      </p:sp>
      <p:sp>
        <p:nvSpPr>
          <p:cNvPr id="183" name="Shape 183"/>
          <p:cNvSpPr/>
          <p:nvPr/>
        </p:nvSpPr>
        <p:spPr>
          <a:xfrm>
            <a:off x="4068781" y="5348637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4613319" y="6170565"/>
            <a:ext cx="105008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Music</a:t>
            </a:r>
          </a:p>
        </p:txBody>
      </p:sp>
      <p:sp>
        <p:nvSpPr>
          <p:cNvPr id="185" name="Shape 185"/>
          <p:cNvSpPr/>
          <p:nvPr/>
        </p:nvSpPr>
        <p:spPr>
          <a:xfrm>
            <a:off x="7080108" y="5348637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7569666" y="6170565"/>
            <a:ext cx="116004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187" name="Shape 187"/>
          <p:cNvSpPr/>
          <p:nvPr/>
        </p:nvSpPr>
        <p:spPr>
          <a:xfrm>
            <a:off x="9693712" y="5348637"/>
            <a:ext cx="2139159" cy="21391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0274928" y="6170565"/>
            <a:ext cx="97672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87878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Local</a:t>
            </a:r>
          </a:p>
        </p:txBody>
      </p:sp>
      <p:sp>
        <p:nvSpPr>
          <p:cNvPr id="189" name="Shape 189"/>
          <p:cNvSpPr/>
          <p:nvPr/>
        </p:nvSpPr>
        <p:spPr>
          <a:xfrm>
            <a:off x="5600967" y="8464808"/>
            <a:ext cx="298881" cy="29887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6352961" y="8464808"/>
            <a:ext cx="298879" cy="29887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7104953" y="8464808"/>
            <a:ext cx="298879" cy="29887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19933" y="4013198"/>
            <a:ext cx="10964932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700">
                <a:solidFill>
                  <a:srgbClr val="FEFEF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Your Perfect Day</a:t>
            </a:r>
          </a:p>
        </p:txBody>
      </p:sp>
      <p:pic>
        <p:nvPicPr>
          <p:cNvPr id="194" name="image2.jpeg"/>
          <p:cNvPicPr>
            <a:picLocks noChangeAspect="1"/>
          </p:cNvPicPr>
          <p:nvPr/>
        </p:nvPicPr>
        <p:blipFill>
          <a:blip r:embed="rId2">
            <a:extLst/>
          </a:blip>
          <a:srcRect l="54635" t="0" r="288" b="0"/>
          <a:stretch>
            <a:fillRect/>
          </a:stretch>
        </p:blipFill>
        <p:spPr>
          <a:xfrm>
            <a:off x="-94854" y="-1164"/>
            <a:ext cx="13194345" cy="101536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813255" y="585151"/>
            <a:ext cx="1163396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Hi Kelly, here’s your perfect day</a:t>
            </a:r>
          </a:p>
        </p:txBody>
      </p:sp>
      <p:pic>
        <p:nvPicPr>
          <p:cNvPr id="196" name="image2.png"/>
          <p:cNvPicPr>
            <a:picLocks noChangeAspect="1"/>
          </p:cNvPicPr>
          <p:nvPr/>
        </p:nvPicPr>
        <p:blipFill>
          <a:blip r:embed="rId3">
            <a:extLst/>
          </a:blip>
          <a:srcRect l="18505" t="20668" r="18741" b="2"/>
          <a:stretch>
            <a:fillRect/>
          </a:stretch>
        </p:blipFill>
        <p:spPr>
          <a:xfrm>
            <a:off x="2549767" y="4544305"/>
            <a:ext cx="8160942" cy="773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" y="0"/>
                </a:moveTo>
                <a:lnTo>
                  <a:pt x="38" y="129"/>
                </a:lnTo>
                <a:cubicBezTo>
                  <a:pt x="26" y="199"/>
                  <a:pt x="13" y="5060"/>
                  <a:pt x="8" y="1093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575" y="20918"/>
                </a:lnTo>
                <a:cubicBezTo>
                  <a:pt x="21561" y="20542"/>
                  <a:pt x="21551" y="15680"/>
                  <a:pt x="21551" y="10116"/>
                </a:cubicBezTo>
                <a:lnTo>
                  <a:pt x="21551" y="0"/>
                </a:lnTo>
                <a:lnTo>
                  <a:pt x="10805" y="0"/>
                </a:lnTo>
                <a:lnTo>
                  <a:pt x="59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1552 -0.249691" origin="layout" pathEditMode="relative">
                                      <p:cBhvr>
                                        <p:cTn id="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